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Through the food web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343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Look at the food web diagram.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743865" y="914882"/>
            <a:ext cx="5220623" cy="5399276"/>
            <a:chOff x="3743865" y="863126"/>
            <a:chExt cx="5220623" cy="5399276"/>
          </a:xfrm>
        </p:grpSpPr>
        <p:sp>
          <p:nvSpPr>
            <p:cNvPr id="6" name="Text Box 10"/>
            <p:cNvSpPr txBox="1"/>
            <p:nvPr/>
          </p:nvSpPr>
          <p:spPr>
            <a:xfrm>
              <a:off x="7139878" y="3330127"/>
              <a:ext cx="1139932" cy="34643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blackbird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 flipV="1">
              <a:off x="6798686" y="2083504"/>
              <a:ext cx="578842" cy="44617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5092724" y="2004770"/>
              <a:ext cx="800490" cy="88707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 Box 18"/>
            <p:cNvSpPr txBox="1"/>
            <p:nvPr/>
          </p:nvSpPr>
          <p:spPr>
            <a:xfrm>
              <a:off x="4580936" y="3330127"/>
              <a:ext cx="1041074" cy="34643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chaffinch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8084719" y="3658185"/>
              <a:ext cx="343817" cy="31668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4528445" y="3658185"/>
              <a:ext cx="198461" cy="60867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2824" y="4078100"/>
              <a:ext cx="537159" cy="355178"/>
            </a:xfrm>
            <a:prstGeom prst="rect">
              <a:avLst/>
            </a:prstGeom>
          </p:spPr>
        </p:pic>
        <p:sp>
          <p:nvSpPr>
            <p:cNvPr id="15" name="Text Box 17"/>
            <p:cNvSpPr txBox="1"/>
            <p:nvPr/>
          </p:nvSpPr>
          <p:spPr>
            <a:xfrm>
              <a:off x="7992859" y="4484893"/>
              <a:ext cx="971629" cy="347174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bee</a:t>
              </a: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121638" y="4301180"/>
              <a:ext cx="553781" cy="139972"/>
            </a:xfrm>
            <a:prstGeom prst="rect">
              <a:avLst/>
            </a:prstGeom>
          </p:spPr>
        </p:pic>
        <p:sp>
          <p:nvSpPr>
            <p:cNvPr id="17" name="Text Box 12"/>
            <p:cNvSpPr txBox="1"/>
            <p:nvPr/>
          </p:nvSpPr>
          <p:spPr>
            <a:xfrm>
              <a:off x="3743865" y="4484893"/>
              <a:ext cx="1220378" cy="34643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caterpillar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 flipV="1">
              <a:off x="4843391" y="4563627"/>
              <a:ext cx="2721939" cy="43791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7848509" y="4681728"/>
              <a:ext cx="412082" cy="27266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 flipV="1">
              <a:off x="4725286" y="4865441"/>
              <a:ext cx="479613" cy="40899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1071" y="4996664"/>
              <a:ext cx="454048" cy="908066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1496" y="5311600"/>
              <a:ext cx="553781" cy="51177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3427" y="2883967"/>
              <a:ext cx="859980" cy="52052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2369" y="2687132"/>
              <a:ext cx="894099" cy="644744"/>
            </a:xfrm>
            <a:prstGeom prst="rect">
              <a:avLst/>
            </a:prstGeom>
          </p:spPr>
        </p:pic>
        <p:sp>
          <p:nvSpPr>
            <p:cNvPr id="25" name="Text Box 11"/>
            <p:cNvSpPr txBox="1"/>
            <p:nvPr/>
          </p:nvSpPr>
          <p:spPr>
            <a:xfrm>
              <a:off x="7205492" y="5915228"/>
              <a:ext cx="971629" cy="347174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lavender</a:t>
              </a:r>
            </a:p>
          </p:txBody>
        </p:sp>
        <p:sp>
          <p:nvSpPr>
            <p:cNvPr id="27" name="Text Box 7"/>
            <p:cNvSpPr txBox="1"/>
            <p:nvPr/>
          </p:nvSpPr>
          <p:spPr>
            <a:xfrm>
              <a:off x="4725286" y="5915228"/>
              <a:ext cx="971629" cy="347174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cabbage</a:t>
              </a:r>
            </a:p>
          </p:txBody>
        </p:sp>
        <p:sp>
          <p:nvSpPr>
            <p:cNvPr id="28" name="Text Box 13"/>
            <p:cNvSpPr txBox="1"/>
            <p:nvPr/>
          </p:nvSpPr>
          <p:spPr>
            <a:xfrm>
              <a:off x="5814477" y="2162238"/>
              <a:ext cx="971630" cy="347174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owl</a:t>
              </a: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3214" y="863126"/>
              <a:ext cx="852981" cy="14137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Through the food web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892471" y="863125"/>
            <a:ext cx="5907880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9263" lvl="0" indent="-449263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Imagine </a:t>
            </a:r>
            <a:r>
              <a:rPr lang="en-GB" dirty="0"/>
              <a:t>all the </a:t>
            </a:r>
            <a:r>
              <a:rPr lang="en-GB" b="1" dirty="0"/>
              <a:t>lavender</a:t>
            </a:r>
            <a:r>
              <a:rPr lang="en-GB" dirty="0"/>
              <a:t> died.</a:t>
            </a:r>
          </a:p>
          <a:p>
            <a:pPr marL="449263" lvl="0">
              <a:spcAft>
                <a:spcPts val="1200"/>
              </a:spcAft>
              <a:defRPr/>
            </a:pPr>
            <a:r>
              <a:rPr lang="en-GB" dirty="0"/>
              <a:t>Some children have suggested possible effects of the lavender dying out.</a:t>
            </a:r>
          </a:p>
          <a:p>
            <a:pPr marL="449263" lvl="0">
              <a:spcAft>
                <a:spcPts val="1200"/>
              </a:spcAft>
              <a:defRPr/>
            </a:pPr>
            <a:r>
              <a:rPr lang="en-GB" dirty="0"/>
              <a:t>How do you feel about each suggestion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307887" y="375964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41946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07927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73909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84737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84504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number of bees could decrease.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50479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237" y="450246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number of blackbirds could decrease.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516461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2992" y="516228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number of cabbages could decrease.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582443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9422" y="582210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number of caterpillars could increase.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759642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419460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079278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736696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804344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808027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808027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808027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808027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8099" y="710274"/>
            <a:ext cx="2432188" cy="2827842"/>
            <a:chOff x="78099" y="753404"/>
            <a:chExt cx="2432188" cy="2827842"/>
          </a:xfrm>
        </p:grpSpPr>
        <p:sp>
          <p:nvSpPr>
            <p:cNvPr id="48" name="Text Box 10"/>
            <p:cNvSpPr txBox="1"/>
            <p:nvPr/>
          </p:nvSpPr>
          <p:spPr>
            <a:xfrm>
              <a:off x="1437876" y="1935123"/>
              <a:ext cx="900000" cy="165943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blackbird</a:t>
              </a: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H="1" flipV="1">
              <a:off x="1472845" y="1337978"/>
              <a:ext cx="277271" cy="2137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V="1">
              <a:off x="655672" y="1300263"/>
              <a:ext cx="383443" cy="42491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 Box 18"/>
            <p:cNvSpPr txBox="1"/>
            <p:nvPr/>
          </p:nvSpPr>
          <p:spPr>
            <a:xfrm>
              <a:off x="177604" y="1935123"/>
              <a:ext cx="900000" cy="165943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chaffinch</a:t>
              </a:r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 flipH="1" flipV="1">
              <a:off x="2088868" y="2187156"/>
              <a:ext cx="164692" cy="15169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flipV="1">
              <a:off x="458368" y="2187157"/>
              <a:ext cx="22073" cy="30358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5442" y="2388300"/>
              <a:ext cx="257305" cy="170134"/>
            </a:xfrm>
            <a:prstGeom prst="rect">
              <a:avLst/>
            </a:prstGeom>
          </p:spPr>
        </p:pic>
        <p:sp>
          <p:nvSpPr>
            <p:cNvPr id="81" name="Text Box 17"/>
            <p:cNvSpPr txBox="1"/>
            <p:nvPr/>
          </p:nvSpPr>
          <p:spPr>
            <a:xfrm>
              <a:off x="2044867" y="2583158"/>
              <a:ext cx="465420" cy="1663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bee</a:t>
              </a:r>
            </a:p>
          </p:txBody>
        </p:sp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51785" y="2564807"/>
              <a:ext cx="265267" cy="67048"/>
            </a:xfrm>
            <a:prstGeom prst="rect">
              <a:avLst/>
            </a:prstGeom>
          </p:spPr>
        </p:pic>
        <p:sp>
          <p:nvSpPr>
            <p:cNvPr id="83" name="Text Box 12"/>
            <p:cNvSpPr txBox="1"/>
            <p:nvPr/>
          </p:nvSpPr>
          <p:spPr>
            <a:xfrm>
              <a:off x="78099" y="2652166"/>
              <a:ext cx="900000" cy="165943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caterpillar</a:t>
              </a:r>
            </a:p>
          </p:txBody>
        </p:sp>
        <p:cxnSp>
          <p:nvCxnSpPr>
            <p:cNvPr id="84" name="Straight Arrow Connector 83"/>
            <p:cNvCxnSpPr>
              <a:endCxn id="83" idx="3"/>
            </p:cNvCxnSpPr>
            <p:nvPr/>
          </p:nvCxnSpPr>
          <p:spPr>
            <a:xfrm flipH="1" flipV="1">
              <a:off x="978099" y="2735138"/>
              <a:ext cx="821616" cy="22996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flipV="1">
              <a:off x="2017209" y="2788696"/>
              <a:ext cx="200188" cy="12874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H="1" flipV="1">
              <a:off x="479666" y="2860331"/>
              <a:ext cx="229740" cy="19591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9715" y="2957692"/>
              <a:ext cx="217494" cy="434973"/>
            </a:xfrm>
            <a:prstGeom prst="rect">
              <a:avLst/>
            </a:prstGeom>
          </p:spPr>
        </p:pic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813" y="3125802"/>
              <a:ext cx="265267" cy="245144"/>
            </a:xfrm>
            <a:prstGeom prst="rect">
              <a:avLst/>
            </a:prstGeom>
          </p:spPr>
        </p:pic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664" y="1721408"/>
              <a:ext cx="411939" cy="249334"/>
            </a:xfrm>
            <a:prstGeom prst="rect">
              <a:avLst/>
            </a:prstGeom>
          </p:spPr>
        </p:pic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1424" y="1627122"/>
              <a:ext cx="428283" cy="308839"/>
            </a:xfrm>
            <a:prstGeom prst="rect">
              <a:avLst/>
            </a:prstGeom>
          </p:spPr>
        </p:pic>
        <p:sp>
          <p:nvSpPr>
            <p:cNvPr id="91" name="Text Box 11"/>
            <p:cNvSpPr txBox="1"/>
            <p:nvPr/>
          </p:nvSpPr>
          <p:spPr>
            <a:xfrm>
              <a:off x="1443420" y="3414946"/>
              <a:ext cx="900000" cy="1663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lavender</a:t>
              </a:r>
            </a:p>
          </p:txBody>
        </p:sp>
        <p:sp>
          <p:nvSpPr>
            <p:cNvPr id="92" name="Text Box 7"/>
            <p:cNvSpPr txBox="1"/>
            <p:nvPr/>
          </p:nvSpPr>
          <p:spPr>
            <a:xfrm>
              <a:off x="272628" y="3414946"/>
              <a:ext cx="900000" cy="1663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cabbage</a:t>
              </a:r>
            </a:p>
          </p:txBody>
        </p:sp>
        <p:sp>
          <p:nvSpPr>
            <p:cNvPr id="93" name="Text Box 13"/>
            <p:cNvSpPr txBox="1"/>
            <p:nvPr/>
          </p:nvSpPr>
          <p:spPr>
            <a:xfrm>
              <a:off x="1001399" y="1375692"/>
              <a:ext cx="465421" cy="1663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owl</a:t>
              </a:r>
            </a:p>
          </p:txBody>
        </p:sp>
        <p:pic>
          <p:nvPicPr>
            <p:cNvPr id="94" name="Picture 93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115" y="753404"/>
              <a:ext cx="408587" cy="6771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5656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Through the food web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892471" y="863125"/>
            <a:ext cx="5907880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9263" lvl="0" indent="-449263">
              <a:spcAft>
                <a:spcPts val="1200"/>
              </a:spcAft>
              <a:buFont typeface="+mj-lt"/>
              <a:buAutoNum type="arabicPeriod" startAt="2"/>
              <a:defRPr/>
            </a:pPr>
            <a:r>
              <a:rPr lang="en-GB" dirty="0" smtClean="0"/>
              <a:t>Imagine </a:t>
            </a:r>
            <a:r>
              <a:rPr lang="en-GB" dirty="0"/>
              <a:t>all the </a:t>
            </a:r>
            <a:r>
              <a:rPr lang="en-GB" b="1" dirty="0" smtClean="0"/>
              <a:t>chaffinches</a:t>
            </a:r>
            <a:r>
              <a:rPr lang="en-GB" dirty="0" smtClean="0"/>
              <a:t> </a:t>
            </a:r>
            <a:r>
              <a:rPr lang="en-GB" dirty="0"/>
              <a:t>died.</a:t>
            </a:r>
          </a:p>
          <a:p>
            <a:pPr marL="449263" lvl="0">
              <a:spcAft>
                <a:spcPts val="1200"/>
              </a:spcAft>
              <a:defRPr/>
            </a:pPr>
            <a:r>
              <a:rPr lang="en-GB" dirty="0"/>
              <a:t>Some children have suggested possible effects of the </a:t>
            </a:r>
            <a:r>
              <a:rPr lang="en-GB" dirty="0" smtClean="0"/>
              <a:t>chaffinches </a:t>
            </a:r>
            <a:r>
              <a:rPr lang="en-GB" dirty="0"/>
              <a:t>dying out.</a:t>
            </a:r>
          </a:p>
          <a:p>
            <a:pPr marL="449263" lvl="0">
              <a:spcAft>
                <a:spcPts val="1200"/>
              </a:spcAft>
              <a:defRPr/>
            </a:pPr>
            <a:r>
              <a:rPr lang="en-GB" dirty="0"/>
              <a:t>How do you feel about each suggestion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307887" y="375964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41946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07927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73909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84737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84504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number of caterpillars could increase.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50479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237" y="450246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number of cabbages could decrease.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516461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2992" y="516228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number of blackbirds could decrease.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582443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9422" y="582210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number of bees could increase at first, and then decrease.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759642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419460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079278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736696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804344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808027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808027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808027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808027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8099" y="710274"/>
            <a:ext cx="2432188" cy="2827842"/>
            <a:chOff x="78099" y="753404"/>
            <a:chExt cx="2432188" cy="2827842"/>
          </a:xfrm>
        </p:grpSpPr>
        <p:sp>
          <p:nvSpPr>
            <p:cNvPr id="48" name="Text Box 10"/>
            <p:cNvSpPr txBox="1"/>
            <p:nvPr/>
          </p:nvSpPr>
          <p:spPr>
            <a:xfrm>
              <a:off x="1437876" y="1935123"/>
              <a:ext cx="900000" cy="165943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blackbird</a:t>
              </a: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H="1" flipV="1">
              <a:off x="1472845" y="1337978"/>
              <a:ext cx="277271" cy="2137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V="1">
              <a:off x="655672" y="1300263"/>
              <a:ext cx="383443" cy="42491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 Box 18"/>
            <p:cNvSpPr txBox="1"/>
            <p:nvPr/>
          </p:nvSpPr>
          <p:spPr>
            <a:xfrm>
              <a:off x="177604" y="1935123"/>
              <a:ext cx="900000" cy="165943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chaffinch</a:t>
              </a:r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 flipH="1" flipV="1">
              <a:off x="2088868" y="2187156"/>
              <a:ext cx="164692" cy="15169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flipV="1">
              <a:off x="458368" y="2187157"/>
              <a:ext cx="22073" cy="30358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5442" y="2388300"/>
              <a:ext cx="257305" cy="170134"/>
            </a:xfrm>
            <a:prstGeom prst="rect">
              <a:avLst/>
            </a:prstGeom>
          </p:spPr>
        </p:pic>
        <p:sp>
          <p:nvSpPr>
            <p:cNvPr id="81" name="Text Box 17"/>
            <p:cNvSpPr txBox="1"/>
            <p:nvPr/>
          </p:nvSpPr>
          <p:spPr>
            <a:xfrm>
              <a:off x="2044867" y="2583158"/>
              <a:ext cx="465420" cy="1663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bee</a:t>
              </a:r>
            </a:p>
          </p:txBody>
        </p:sp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51785" y="2564807"/>
              <a:ext cx="265267" cy="67048"/>
            </a:xfrm>
            <a:prstGeom prst="rect">
              <a:avLst/>
            </a:prstGeom>
          </p:spPr>
        </p:pic>
        <p:sp>
          <p:nvSpPr>
            <p:cNvPr id="83" name="Text Box 12"/>
            <p:cNvSpPr txBox="1"/>
            <p:nvPr/>
          </p:nvSpPr>
          <p:spPr>
            <a:xfrm>
              <a:off x="78099" y="2652166"/>
              <a:ext cx="900000" cy="165943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caterpillar</a:t>
              </a:r>
            </a:p>
          </p:txBody>
        </p:sp>
        <p:cxnSp>
          <p:nvCxnSpPr>
            <p:cNvPr id="84" name="Straight Arrow Connector 83"/>
            <p:cNvCxnSpPr>
              <a:endCxn id="83" idx="3"/>
            </p:cNvCxnSpPr>
            <p:nvPr/>
          </p:nvCxnSpPr>
          <p:spPr>
            <a:xfrm flipH="1" flipV="1">
              <a:off x="978099" y="2735138"/>
              <a:ext cx="821616" cy="22996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flipV="1">
              <a:off x="2017209" y="2788696"/>
              <a:ext cx="200188" cy="12874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H="1" flipV="1">
              <a:off x="479666" y="2860331"/>
              <a:ext cx="229740" cy="19591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9715" y="2957692"/>
              <a:ext cx="217494" cy="434973"/>
            </a:xfrm>
            <a:prstGeom prst="rect">
              <a:avLst/>
            </a:prstGeom>
          </p:spPr>
        </p:pic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813" y="3125802"/>
              <a:ext cx="265267" cy="245144"/>
            </a:xfrm>
            <a:prstGeom prst="rect">
              <a:avLst/>
            </a:prstGeom>
          </p:spPr>
        </p:pic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664" y="1721408"/>
              <a:ext cx="411939" cy="249334"/>
            </a:xfrm>
            <a:prstGeom prst="rect">
              <a:avLst/>
            </a:prstGeom>
          </p:spPr>
        </p:pic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1424" y="1627122"/>
              <a:ext cx="428283" cy="308839"/>
            </a:xfrm>
            <a:prstGeom prst="rect">
              <a:avLst/>
            </a:prstGeom>
          </p:spPr>
        </p:pic>
        <p:sp>
          <p:nvSpPr>
            <p:cNvPr id="91" name="Text Box 11"/>
            <p:cNvSpPr txBox="1"/>
            <p:nvPr/>
          </p:nvSpPr>
          <p:spPr>
            <a:xfrm>
              <a:off x="1443420" y="3414946"/>
              <a:ext cx="900000" cy="1663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lavender</a:t>
              </a:r>
            </a:p>
          </p:txBody>
        </p:sp>
        <p:sp>
          <p:nvSpPr>
            <p:cNvPr id="92" name="Text Box 7"/>
            <p:cNvSpPr txBox="1"/>
            <p:nvPr/>
          </p:nvSpPr>
          <p:spPr>
            <a:xfrm>
              <a:off x="272628" y="3414946"/>
              <a:ext cx="900000" cy="1663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cabbage</a:t>
              </a:r>
            </a:p>
          </p:txBody>
        </p:sp>
        <p:sp>
          <p:nvSpPr>
            <p:cNvPr id="93" name="Text Box 13"/>
            <p:cNvSpPr txBox="1"/>
            <p:nvPr/>
          </p:nvSpPr>
          <p:spPr>
            <a:xfrm>
              <a:off x="1001399" y="1375692"/>
              <a:ext cx="465421" cy="1663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owl</a:t>
              </a:r>
            </a:p>
          </p:txBody>
        </p:sp>
        <p:pic>
          <p:nvPicPr>
            <p:cNvPr id="94" name="Picture 93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115" y="753404"/>
              <a:ext cx="408587" cy="6771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671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9</TotalTime>
  <Words>207</Words>
  <Application>Microsoft Office PowerPoint</Application>
  <PresentationFormat>On-screen Show (4:3)</PresentationFormat>
  <Paragraphs>56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2019-03-09T16:03:31Z</dcterms:created>
  <dcterms:modified xsi:type="dcterms:W3CDTF">2019-03-09T16:13:04Z</dcterms:modified>
</cp:coreProperties>
</file>